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7" r:id="rId2"/>
    <p:sldId id="280" r:id="rId3"/>
    <p:sldId id="293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65B"/>
    <a:srgbClr val="F2EDEB"/>
    <a:srgbClr val="6692A4"/>
    <a:srgbClr val="F07F09"/>
    <a:srgbClr val="00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79"/>
    <p:restoredTop sz="94762"/>
  </p:normalViewPr>
  <p:slideViewPr>
    <p:cSldViewPr snapToGrid="0" snapToObjects="1">
      <p:cViewPr varScale="1">
        <p:scale>
          <a:sx n="81" d="100"/>
          <a:sy n="81" d="100"/>
        </p:scale>
        <p:origin x="917" y="62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92" d="100"/>
        <a:sy n="92" d="100"/>
      </p:scale>
      <p:origin x="0" y="0"/>
    </p:cViewPr>
  </p:sorterViewPr>
  <p:notesViewPr>
    <p:cSldViewPr snapToGrid="0" snapToObjects="1" showGuides="1">
      <p:cViewPr varScale="1">
        <p:scale>
          <a:sx n="97" d="100"/>
          <a:sy n="97" d="100"/>
        </p:scale>
        <p:origin x="43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g Mannheimer" userId="a4eacffa93956d56" providerId="LiveId" clId="{166EBCF1-D1E6-47D0-B0EA-F456338C2E7D}"/>
    <pc:docChg chg="undo redo custSel addSld delSld modSld">
      <pc:chgData name="Dag Mannheimer" userId="a4eacffa93956d56" providerId="LiveId" clId="{166EBCF1-D1E6-47D0-B0EA-F456338C2E7D}" dt="2021-11-21T16:07:38.281" v="225" actId="20577"/>
      <pc:docMkLst>
        <pc:docMk/>
      </pc:docMkLst>
      <pc:sldChg chg="modSp mod">
        <pc:chgData name="Dag Mannheimer" userId="a4eacffa93956d56" providerId="LiveId" clId="{166EBCF1-D1E6-47D0-B0EA-F456338C2E7D}" dt="2021-11-16T15:25:21.443" v="181" actId="20577"/>
        <pc:sldMkLst>
          <pc:docMk/>
          <pc:sldMk cId="269018101" sldId="280"/>
        </pc:sldMkLst>
        <pc:spChg chg="mod">
          <ac:chgData name="Dag Mannheimer" userId="a4eacffa93956d56" providerId="LiveId" clId="{166EBCF1-D1E6-47D0-B0EA-F456338C2E7D}" dt="2021-11-16T15:25:21.443" v="181" actId="20577"/>
          <ac:spMkLst>
            <pc:docMk/>
            <pc:sldMk cId="269018101" sldId="280"/>
            <ac:spMk id="3" creationId="{D0A0D7B1-81E8-8043-B83C-3D89800CB0F8}"/>
          </ac:spMkLst>
        </pc:spChg>
      </pc:sldChg>
      <pc:sldChg chg="del">
        <pc:chgData name="Dag Mannheimer" userId="a4eacffa93956d56" providerId="LiveId" clId="{166EBCF1-D1E6-47D0-B0EA-F456338C2E7D}" dt="2021-09-29T09:09:56.270" v="1" actId="47"/>
        <pc:sldMkLst>
          <pc:docMk/>
          <pc:sldMk cId="2314442955" sldId="286"/>
        </pc:sldMkLst>
      </pc:sldChg>
      <pc:sldChg chg="addSp delSp modSp mod">
        <pc:chgData name="Dag Mannheimer" userId="a4eacffa93956d56" providerId="LiveId" clId="{166EBCF1-D1E6-47D0-B0EA-F456338C2E7D}" dt="2021-11-21T16:07:38.281" v="225" actId="20577"/>
        <pc:sldMkLst>
          <pc:docMk/>
          <pc:sldMk cId="1922287820" sldId="307"/>
        </pc:sldMkLst>
        <pc:spChg chg="mod">
          <ac:chgData name="Dag Mannheimer" userId="a4eacffa93956d56" providerId="LiveId" clId="{166EBCF1-D1E6-47D0-B0EA-F456338C2E7D}" dt="2021-11-21T16:07:04.080" v="223" actId="20577"/>
          <ac:spMkLst>
            <pc:docMk/>
            <pc:sldMk cId="1922287820" sldId="307"/>
            <ac:spMk id="2" creationId="{3F08F405-BA95-E049-B641-C63532B6754E}"/>
          </ac:spMkLst>
        </pc:spChg>
        <pc:spChg chg="mod">
          <ac:chgData name="Dag Mannheimer" userId="a4eacffa93956d56" providerId="LiveId" clId="{166EBCF1-D1E6-47D0-B0EA-F456338C2E7D}" dt="2021-11-21T16:07:38.281" v="225" actId="20577"/>
          <ac:spMkLst>
            <pc:docMk/>
            <pc:sldMk cId="1922287820" sldId="307"/>
            <ac:spMk id="3" creationId="{6A2629D3-C4F1-4945-9B43-22C341410AB4}"/>
          </ac:spMkLst>
        </pc:spChg>
        <pc:picChg chg="add del">
          <ac:chgData name="Dag Mannheimer" userId="a4eacffa93956d56" providerId="LiveId" clId="{166EBCF1-D1E6-47D0-B0EA-F456338C2E7D}" dt="2021-11-21T16:06:10.726" v="200" actId="22"/>
          <ac:picMkLst>
            <pc:docMk/>
            <pc:sldMk cId="1922287820" sldId="307"/>
            <ac:picMk id="5" creationId="{B3EEC461-C499-4FB6-9EFB-A6BE3DFEF067}"/>
          </ac:picMkLst>
        </pc:picChg>
      </pc:sldChg>
      <pc:sldChg chg="addSp modSp new del mod">
        <pc:chgData name="Dag Mannheimer" userId="a4eacffa93956d56" providerId="LiveId" clId="{166EBCF1-D1E6-47D0-B0EA-F456338C2E7D}" dt="2021-11-16T15:25:06.300" v="173" actId="47"/>
        <pc:sldMkLst>
          <pc:docMk/>
          <pc:sldMk cId="3475600882" sldId="308"/>
        </pc:sldMkLst>
        <pc:spChg chg="mod">
          <ac:chgData name="Dag Mannheimer" userId="a4eacffa93956d56" providerId="LiveId" clId="{166EBCF1-D1E6-47D0-B0EA-F456338C2E7D}" dt="2021-09-29T09:20:10.452" v="130" actId="20577"/>
          <ac:spMkLst>
            <pc:docMk/>
            <pc:sldMk cId="3475600882" sldId="308"/>
            <ac:spMk id="2" creationId="{9168302C-2F92-4B62-95E6-E6C9F1B99F5B}"/>
          </ac:spMkLst>
        </pc:spChg>
        <pc:picChg chg="add mod">
          <ac:chgData name="Dag Mannheimer" userId="a4eacffa93956d56" providerId="LiveId" clId="{166EBCF1-D1E6-47D0-B0EA-F456338C2E7D}" dt="2021-09-29T09:19:10.017" v="69" actId="1076"/>
          <ac:picMkLst>
            <pc:docMk/>
            <pc:sldMk cId="3475600882" sldId="308"/>
            <ac:picMk id="5" creationId="{B8E639E4-9EBA-4572-900D-10F95A8F550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70CF56-8953-0040-AD2D-A37398A9F0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8D0EF2-B17D-094E-971D-04CB804A61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20BCF-26EE-6048-AA0A-CD48B0AAA338}" type="datetimeFigureOut">
              <a:rPr lang="en-SE" smtClean="0"/>
              <a:t>11/16/2021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39C7A8-29CE-0C49-9AE0-3B164D4517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4BED5E-311D-914C-8A70-FA60215516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6976C-9D69-CA49-84CC-22D15303274A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71237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862C0-6B50-674F-B0B1-D5388A52AE8B}" type="datetimeFigureOut">
              <a:rPr lang="sv-SE" smtClean="0"/>
              <a:t>2021-11-16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238B1-2433-ED47-8837-F2980E3B2A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6675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238B1-2433-ED47-8837-F2980E3B2A1D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7259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4D16099-C4BA-4F41-9CDF-3597CBBFBE1A}"/>
              </a:ext>
            </a:extLst>
          </p:cNvPr>
          <p:cNvSpPr/>
          <p:nvPr userDrawn="1"/>
        </p:nvSpPr>
        <p:spPr>
          <a:xfrm>
            <a:off x="0" y="0"/>
            <a:ext cx="12192000" cy="58054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B26E23E-AEC4-2B41-A664-A84B6A741A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088" y="2201013"/>
            <a:ext cx="11807823" cy="701731"/>
          </a:xfrm>
        </p:spPr>
        <p:txBody>
          <a:bodyPr>
            <a:spAutoFit/>
          </a:bodyPr>
          <a:lstStyle>
            <a:lvl1pPr marL="0" indent="0" algn="ctr">
              <a:buNone/>
              <a:defRPr sz="44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Click to edit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D6B5499-B5BD-3348-8F69-3D282751318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089" y="2902744"/>
            <a:ext cx="11807822" cy="751712"/>
          </a:xfrm>
        </p:spPr>
        <p:txBody>
          <a:bodyPr wrap="square" anchor="b" anchorCtr="0">
            <a:no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en-SE" dirty="0"/>
              <a:t>Name of presenter  |  Name of audience and date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3CC4C79-DA73-B341-B48F-946171E45A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3424682" cy="35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19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4121D23-D187-FF4E-8A24-4CB32A86D263}"/>
              </a:ext>
            </a:extLst>
          </p:cNvPr>
          <p:cNvSpPr/>
          <p:nvPr userDrawn="1"/>
        </p:nvSpPr>
        <p:spPr>
          <a:xfrm>
            <a:off x="0" y="0"/>
            <a:ext cx="12192000" cy="4097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spc="1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DEB7B-DB74-7B44-BE69-8D25F529E2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5688" y="1268413"/>
            <a:ext cx="6341808" cy="45370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6A5485-4709-9845-B9B7-C0D52C01D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EB1E8E-368A-9B4E-97A6-D163A24B5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err="1"/>
              <a:t>Footer</a:t>
            </a:r>
            <a:endParaRPr lang="sv-S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316B2-7D20-2248-87A0-0F6CCEBA1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4CB4-C4A8-314F-896F-C547D0B58B11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F865EB7-59D6-7944-8330-29AD8EC5524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08888" y="620713"/>
            <a:ext cx="4391025" cy="5184775"/>
          </a:xfrm>
        </p:spPr>
        <p:txBody>
          <a:bodyPr/>
          <a:lstStyle/>
          <a:p>
            <a:endParaRPr lang="en-SE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9153094D-FD66-2140-B933-3F3B47C545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36576"/>
            <a:ext cx="12192000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spc="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1800">
                <a:solidFill>
                  <a:schemeClr val="bg1"/>
                </a:solidFill>
              </a:defRPr>
            </a:lvl2pPr>
            <a:lvl3pPr marL="914400" indent="0" algn="ctr">
              <a:buNone/>
              <a:defRPr sz="1800">
                <a:solidFill>
                  <a:schemeClr val="bg1"/>
                </a:solidFill>
              </a:defRPr>
            </a:lvl3pPr>
            <a:lvl4pPr marL="1371600" indent="0" algn="ctr">
              <a:buNone/>
              <a:defRPr sz="1800">
                <a:solidFill>
                  <a:schemeClr val="bg1"/>
                </a:solidFill>
              </a:defRPr>
            </a:lvl4pPr>
            <a:lvl5pPr marL="1828800" indent="0" algn="ct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HEADING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102386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A6EBF3D-2187-EA4F-B5E5-AF74A8412B20}"/>
              </a:ext>
            </a:extLst>
          </p:cNvPr>
          <p:cNvSpPr/>
          <p:nvPr userDrawn="1"/>
        </p:nvSpPr>
        <p:spPr>
          <a:xfrm>
            <a:off x="0" y="0"/>
            <a:ext cx="12192000" cy="4097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spc="100" dirty="0">
              <a:solidFill>
                <a:schemeClr val="bg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6A5485-4709-9845-B9B7-C0D52C01DB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90200" y="6356350"/>
            <a:ext cx="100076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EB1E8E-368A-9B4E-97A6-D163A24B5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v-SE" dirty="0" err="1"/>
              <a:t>Footer</a:t>
            </a:r>
            <a:endParaRPr lang="sv-S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316B2-7D20-2248-87A0-0F6CCEBA1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0960" y="6356350"/>
            <a:ext cx="584200" cy="365125"/>
          </a:xfrm>
        </p:spPr>
        <p:txBody>
          <a:bodyPr/>
          <a:lstStyle/>
          <a:p>
            <a:fld id="{43FA4CB4-C4A8-314F-896F-C547D0B58B11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F865EB7-59D6-7944-8330-29AD8EC5524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08888" y="620714"/>
            <a:ext cx="4391025" cy="2448484"/>
          </a:xfrm>
        </p:spPr>
        <p:txBody>
          <a:bodyPr/>
          <a:lstStyle/>
          <a:p>
            <a:endParaRPr lang="en-SE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08BB95C8-9C6D-4441-AD97-4D055C2FA4E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608888" y="3286014"/>
            <a:ext cx="4391025" cy="2519473"/>
          </a:xfrm>
        </p:spPr>
        <p:txBody>
          <a:bodyPr/>
          <a:lstStyle/>
          <a:p>
            <a:endParaRPr lang="en-SE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68688B9-6C34-2246-BD0B-F5FA1DE83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5688" y="1268413"/>
            <a:ext cx="6341808" cy="45370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75847ED5-524D-BD4B-8F48-D3405FB9D77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36576"/>
            <a:ext cx="12192000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spc="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1800">
                <a:solidFill>
                  <a:schemeClr val="bg1"/>
                </a:solidFill>
              </a:defRPr>
            </a:lvl2pPr>
            <a:lvl3pPr marL="914400" indent="0" algn="ctr">
              <a:buNone/>
              <a:defRPr sz="1800">
                <a:solidFill>
                  <a:schemeClr val="bg1"/>
                </a:solidFill>
              </a:defRPr>
            </a:lvl3pPr>
            <a:lvl4pPr marL="1371600" indent="0" algn="ctr">
              <a:buNone/>
              <a:defRPr sz="1800">
                <a:solidFill>
                  <a:schemeClr val="bg1"/>
                </a:solidFill>
              </a:defRPr>
            </a:lvl4pPr>
            <a:lvl5pPr marL="1828800" indent="0" algn="ct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HEADING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915928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8506755-B85C-2446-A19C-86CEB91839D9}"/>
              </a:ext>
            </a:extLst>
          </p:cNvPr>
          <p:cNvSpPr/>
          <p:nvPr userDrawn="1"/>
        </p:nvSpPr>
        <p:spPr>
          <a:xfrm>
            <a:off x="0" y="0"/>
            <a:ext cx="12192000" cy="4097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spc="100" dirty="0">
              <a:solidFill>
                <a:schemeClr val="bg1"/>
              </a:solidFill>
            </a:endParaRPr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4757969A-D792-D941-8A3C-3FF7FCC011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36576"/>
            <a:ext cx="12192000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spc="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1800">
                <a:solidFill>
                  <a:schemeClr val="bg1"/>
                </a:solidFill>
              </a:defRPr>
            </a:lvl2pPr>
            <a:lvl3pPr marL="914400" indent="0" algn="ctr">
              <a:buNone/>
              <a:defRPr sz="1800">
                <a:solidFill>
                  <a:schemeClr val="bg1"/>
                </a:solidFill>
              </a:defRPr>
            </a:lvl3pPr>
            <a:lvl4pPr marL="1371600" indent="0" algn="ctr">
              <a:buNone/>
              <a:defRPr sz="1800">
                <a:solidFill>
                  <a:schemeClr val="bg1"/>
                </a:solidFill>
              </a:defRPr>
            </a:lvl4pPr>
            <a:lvl5pPr marL="1828800" indent="0" algn="ct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HEADING</a:t>
            </a:r>
            <a:endParaRPr lang="en-SE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6877288-4A9B-F040-9E19-3BB46249AC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90200" y="6356350"/>
            <a:ext cx="100076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8D727B1-A1F1-9145-BC35-49E56D4B9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v-SE" dirty="0" err="1"/>
              <a:t>Footer</a:t>
            </a:r>
            <a:endParaRPr lang="sv-SE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B89E259-E04A-EB40-BA4A-F3BC0EB59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0960" y="6356350"/>
            <a:ext cx="584200" cy="365125"/>
          </a:xfrm>
        </p:spPr>
        <p:txBody>
          <a:bodyPr/>
          <a:lstStyle/>
          <a:p>
            <a:fld id="{43FA4CB4-C4A8-314F-896F-C547D0B58B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8476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F52023D-B195-094E-9068-3401CFD57FF2}"/>
              </a:ext>
            </a:extLst>
          </p:cNvPr>
          <p:cNvSpPr/>
          <p:nvPr userDrawn="1"/>
        </p:nvSpPr>
        <p:spPr>
          <a:xfrm>
            <a:off x="0" y="0"/>
            <a:ext cx="12192000" cy="127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024488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F52023D-B195-094E-9068-3401CFD57FF2}"/>
              </a:ext>
            </a:extLst>
          </p:cNvPr>
          <p:cNvSpPr/>
          <p:nvPr userDrawn="1"/>
        </p:nvSpPr>
        <p:spPr>
          <a:xfrm>
            <a:off x="0" y="0"/>
            <a:ext cx="12192000" cy="127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pic>
        <p:nvPicPr>
          <p:cNvPr id="4" name="Picture 3" descr="Logo&#10;&#10;Description automatically generated with low confidence">
            <a:extLst>
              <a:ext uri="{FF2B5EF4-FFF2-40B4-BE49-F238E27FC236}">
                <a16:creationId xmlns:a16="http://schemas.microsoft.com/office/drawing/2014/main" id="{CDD28D3C-1727-A146-9C5E-7CA2446995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1779" t="24178" r="22771" b="27799"/>
          <a:stretch/>
        </p:blipFill>
        <p:spPr>
          <a:xfrm>
            <a:off x="3719753" y="1574800"/>
            <a:ext cx="4318153" cy="256650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82E1D57-D721-AA40-A263-46527510FF59}"/>
              </a:ext>
            </a:extLst>
          </p:cNvPr>
          <p:cNvSpPr/>
          <p:nvPr userDrawn="1"/>
        </p:nvSpPr>
        <p:spPr>
          <a:xfrm>
            <a:off x="0" y="5334000"/>
            <a:ext cx="2624667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82579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1ECA1-74C5-CB4D-8093-8D95C8139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3252F-C4E7-8544-A8C6-EAB36323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err="1"/>
              <a:t>Footer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38873-1C38-4C4B-9D8C-4CD060B91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4CB4-C4A8-314F-896F-C547D0B58B11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D16099-C4BA-4F41-9CDF-3597CBBFBE1A}"/>
              </a:ext>
            </a:extLst>
          </p:cNvPr>
          <p:cNvSpPr/>
          <p:nvPr userDrawn="1"/>
        </p:nvSpPr>
        <p:spPr>
          <a:xfrm>
            <a:off x="0" y="0"/>
            <a:ext cx="12192000" cy="58054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B26E23E-AEC4-2B41-A664-A84B6A741A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088" y="2413000"/>
            <a:ext cx="11807823" cy="763588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08048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1ECA1-74C5-CB4D-8093-8D95C8139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3252F-C4E7-8544-A8C6-EAB36323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err="1"/>
              <a:t>Footer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38873-1C38-4C4B-9D8C-4CD060B91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4CB4-C4A8-314F-896F-C547D0B58B11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D16099-C4BA-4F41-9CDF-3597CBBFBE1A}"/>
              </a:ext>
            </a:extLst>
          </p:cNvPr>
          <p:cNvSpPr/>
          <p:nvPr userDrawn="1"/>
        </p:nvSpPr>
        <p:spPr>
          <a:xfrm>
            <a:off x="0" y="0"/>
            <a:ext cx="12192000" cy="58054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706DE6F9-2597-CD4B-A2BC-27E64AE2DA9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088" y="2413000"/>
            <a:ext cx="11807823" cy="763588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0307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1ECA1-74C5-CB4D-8093-8D95C8139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3252F-C4E7-8544-A8C6-EAB36323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err="1"/>
              <a:t>Footer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38873-1C38-4C4B-9D8C-4CD060B91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4CB4-C4A8-314F-896F-C547D0B58B11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D16099-C4BA-4F41-9CDF-3597CBBFBE1A}"/>
              </a:ext>
            </a:extLst>
          </p:cNvPr>
          <p:cNvSpPr/>
          <p:nvPr userDrawn="1"/>
        </p:nvSpPr>
        <p:spPr>
          <a:xfrm>
            <a:off x="0" y="0"/>
            <a:ext cx="12192000" cy="5805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B26E23E-AEC4-2B41-A664-A84B6A741A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088" y="2413000"/>
            <a:ext cx="11807823" cy="763588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41980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1ECA1-74C5-CB4D-8093-8D95C8139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3252F-C4E7-8544-A8C6-EAB36323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err="1"/>
              <a:t>Footer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38873-1C38-4C4B-9D8C-4CD060B91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4CB4-C4A8-314F-896F-C547D0B58B11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D16099-C4BA-4F41-9CDF-3597CBBFBE1A}"/>
              </a:ext>
            </a:extLst>
          </p:cNvPr>
          <p:cNvSpPr/>
          <p:nvPr userDrawn="1"/>
        </p:nvSpPr>
        <p:spPr>
          <a:xfrm>
            <a:off x="0" y="0"/>
            <a:ext cx="12192000" cy="58054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B26E23E-AEC4-2B41-A664-A84B6A741A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088" y="2413000"/>
            <a:ext cx="11807823" cy="763588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9561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1ECA1-74C5-CB4D-8093-8D95C8139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3252F-C4E7-8544-A8C6-EAB36323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err="1"/>
              <a:t>Footer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38873-1C38-4C4B-9D8C-4CD060B91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4CB4-C4A8-314F-896F-C547D0B58B11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D16099-C4BA-4F41-9CDF-3597CBBFBE1A}"/>
              </a:ext>
            </a:extLst>
          </p:cNvPr>
          <p:cNvSpPr/>
          <p:nvPr userDrawn="1"/>
        </p:nvSpPr>
        <p:spPr>
          <a:xfrm>
            <a:off x="0" y="0"/>
            <a:ext cx="12192000" cy="58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9976DA96-00B0-C449-AA7B-C011F9139C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088" y="2413000"/>
            <a:ext cx="11807823" cy="763588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38657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456656E-6B56-F442-B24F-388B0D3150FA}"/>
              </a:ext>
            </a:extLst>
          </p:cNvPr>
          <p:cNvSpPr/>
          <p:nvPr userDrawn="1"/>
        </p:nvSpPr>
        <p:spPr>
          <a:xfrm>
            <a:off x="0" y="0"/>
            <a:ext cx="12192000" cy="4097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spc="1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771CE-F475-A445-B500-230699E9C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687" y="1268413"/>
            <a:ext cx="6553201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1ECA1-74C5-CB4D-8093-8D95C8139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3252F-C4E7-8544-A8C6-EAB36323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err="1"/>
              <a:t>Footer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38873-1C38-4C4B-9D8C-4CD060B91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4CB4-C4A8-314F-896F-C547D0B58B11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FF49354-E810-094C-8DBE-3A9DDE21C9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36576"/>
            <a:ext cx="12192000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spc="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1800">
                <a:solidFill>
                  <a:schemeClr val="bg1"/>
                </a:solidFill>
              </a:defRPr>
            </a:lvl2pPr>
            <a:lvl3pPr marL="914400" indent="0" algn="ctr">
              <a:buNone/>
              <a:defRPr sz="1800">
                <a:solidFill>
                  <a:schemeClr val="bg1"/>
                </a:solidFill>
              </a:defRPr>
            </a:lvl3pPr>
            <a:lvl4pPr marL="1371600" indent="0" algn="ctr">
              <a:buNone/>
              <a:defRPr sz="1800">
                <a:solidFill>
                  <a:schemeClr val="bg1"/>
                </a:solidFill>
              </a:defRPr>
            </a:lvl4pPr>
            <a:lvl5pPr marL="1828800" indent="0" algn="ct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HEADING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41234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2367B92-5454-C742-98B5-E46CCC1E89F6}"/>
              </a:ext>
            </a:extLst>
          </p:cNvPr>
          <p:cNvSpPr/>
          <p:nvPr userDrawn="1"/>
        </p:nvSpPr>
        <p:spPr>
          <a:xfrm>
            <a:off x="0" y="0"/>
            <a:ext cx="12192000" cy="4097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spc="100" dirty="0">
              <a:solidFill>
                <a:schemeClr val="bg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1ECA1-74C5-CB4D-8093-8D95C8139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3252F-C4E7-8544-A8C6-EAB36323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err="1"/>
              <a:t>Footer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38873-1C38-4C4B-9D8C-4CD060B91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4CB4-C4A8-314F-896F-C547D0B58B1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3ADF41E-EDE7-D741-8302-324F296AEC8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92088" y="620713"/>
            <a:ext cx="11807825" cy="5184775"/>
          </a:xfrm>
          <a:noFill/>
        </p:spPr>
        <p:txBody>
          <a:bodyPr/>
          <a:lstStyle/>
          <a:p>
            <a:endParaRPr lang="en-S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62AA41C-3142-9F4F-BB30-3283D9C705E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36576"/>
            <a:ext cx="12192000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spc="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1800">
                <a:solidFill>
                  <a:schemeClr val="bg1"/>
                </a:solidFill>
              </a:defRPr>
            </a:lvl2pPr>
            <a:lvl3pPr marL="914400" indent="0" algn="ctr">
              <a:buNone/>
              <a:defRPr sz="1800">
                <a:solidFill>
                  <a:schemeClr val="bg1"/>
                </a:solidFill>
              </a:defRPr>
            </a:lvl3pPr>
            <a:lvl4pPr marL="1371600" indent="0" algn="ctr">
              <a:buNone/>
              <a:defRPr sz="1800">
                <a:solidFill>
                  <a:schemeClr val="bg1"/>
                </a:solidFill>
              </a:defRPr>
            </a:lvl4pPr>
            <a:lvl5pPr marL="1828800" indent="0" algn="ct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HEADING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014718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DC935E8-27DA-7A44-AE17-2C32912270A9}"/>
              </a:ext>
            </a:extLst>
          </p:cNvPr>
          <p:cNvSpPr/>
          <p:nvPr userDrawn="1"/>
        </p:nvSpPr>
        <p:spPr>
          <a:xfrm>
            <a:off x="0" y="0"/>
            <a:ext cx="12192000" cy="4097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spc="100" dirty="0">
              <a:solidFill>
                <a:schemeClr val="bg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1ECA1-74C5-CB4D-8093-8D95C8139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3252F-C4E7-8544-A8C6-EAB36323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err="1"/>
              <a:t>Footer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38873-1C38-4C4B-9D8C-4CD060B91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4CB4-C4A8-314F-896F-C547D0B58B11}" type="slidenum">
              <a:rPr lang="sv-SE" smtClean="0"/>
              <a:t>‹#›</a:t>
            </a:fld>
            <a:endParaRPr lang="sv-SE"/>
          </a:p>
        </p:txBody>
      </p:sp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9B9F74CF-0483-9841-92CC-31099FDBECA1}"/>
              </a:ext>
            </a:extLst>
          </p:cNvPr>
          <p:cNvSpPr>
            <a:spLocks noGrp="1"/>
          </p:cNvSpPr>
          <p:nvPr>
            <p:ph type="media" sz="quarter" idx="14"/>
          </p:nvPr>
        </p:nvSpPr>
        <p:spPr>
          <a:xfrm>
            <a:off x="1490663" y="632288"/>
            <a:ext cx="9210675" cy="5184775"/>
          </a:xfrm>
          <a:noFill/>
        </p:spPr>
        <p:txBody>
          <a:bodyPr/>
          <a:lstStyle/>
          <a:p>
            <a:endParaRPr lang="en-SE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A13848D9-BF0D-514D-9B3D-DEBA4D3340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36576"/>
            <a:ext cx="12192000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spc="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1800">
                <a:solidFill>
                  <a:schemeClr val="bg1"/>
                </a:solidFill>
              </a:defRPr>
            </a:lvl2pPr>
            <a:lvl3pPr marL="914400" indent="0" algn="ctr">
              <a:buNone/>
              <a:defRPr sz="1800">
                <a:solidFill>
                  <a:schemeClr val="bg1"/>
                </a:solidFill>
              </a:defRPr>
            </a:lvl3pPr>
            <a:lvl4pPr marL="1371600" indent="0" algn="ctr">
              <a:buNone/>
              <a:defRPr sz="1800">
                <a:solidFill>
                  <a:schemeClr val="bg1"/>
                </a:solidFill>
              </a:defRPr>
            </a:lvl4pPr>
            <a:lvl5pPr marL="1828800" indent="0" algn="ct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HEADING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600304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3EED0B2-5AAE-114D-8E4A-51D3DBA41F47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211058" y="5990606"/>
            <a:ext cx="1059684" cy="634234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EC95E-4945-C348-88ED-A845EF11E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5688" y="1268413"/>
            <a:ext cx="65532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7A639-B0B1-4C4D-BB4B-A255D9EB37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490200" y="6356350"/>
            <a:ext cx="10007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D9B5E-BBC7-3F40-AE3B-39360DA1E3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 dirty="0"/>
              <a:t>Effektiv Skolutveckling insamlingsstiftelse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56E73-72EB-DE4C-BA28-C99E3DACF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0960" y="6356350"/>
            <a:ext cx="58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3FA4CB4-C4A8-314F-896F-C547D0B58B1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8876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8" r:id="rId2"/>
    <p:sldLayoutId id="2147483667" r:id="rId3"/>
    <p:sldLayoutId id="2147483669" r:id="rId4"/>
    <p:sldLayoutId id="2147483671" r:id="rId5"/>
    <p:sldLayoutId id="2147483650" r:id="rId6"/>
    <p:sldLayoutId id="2147483665" r:id="rId7"/>
    <p:sldLayoutId id="2147483659" r:id="rId8"/>
    <p:sldLayoutId id="2147483660" r:id="rId9"/>
    <p:sldLayoutId id="2147483662" r:id="rId10"/>
    <p:sldLayoutId id="2147483661" r:id="rId11"/>
    <p:sldLayoutId id="2147483654" r:id="rId12"/>
    <p:sldLayoutId id="2147483663" r:id="rId13"/>
    <p:sldLayoutId id="2147483664" r:id="rId14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800" kern="1200" spc="100" baseline="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59565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9565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9565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59565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5956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 userDrawn="1">
          <p15:clr>
            <a:srgbClr val="F26B43"/>
          </p15:clr>
        </p15:guide>
        <p15:guide id="3" pos="121" userDrawn="1">
          <p15:clr>
            <a:srgbClr val="F26B43"/>
          </p15:clr>
        </p15:guide>
        <p15:guide id="4" pos="7559" userDrawn="1">
          <p15:clr>
            <a:srgbClr val="F26B43"/>
          </p15:clr>
        </p15:guide>
        <p15:guide id="5" orient="horz" pos="3657" userDrawn="1">
          <p15:clr>
            <a:srgbClr val="F26B43"/>
          </p15:clr>
        </p15:guide>
        <p15:guide id="6" pos="3772" userDrawn="1">
          <p15:clr>
            <a:srgbClr val="F26B43"/>
          </p15:clr>
        </p15:guide>
        <p15:guide id="7" pos="3908" userDrawn="1">
          <p15:clr>
            <a:srgbClr val="F26B43"/>
          </p15:clr>
        </p15:guide>
        <p15:guide id="8" orient="horz" pos="391" userDrawn="1">
          <p15:clr>
            <a:srgbClr val="F26B43"/>
          </p15:clr>
        </p15:guide>
        <p15:guide id="9" pos="665" userDrawn="1">
          <p15:clr>
            <a:srgbClr val="F26B43"/>
          </p15:clr>
        </p15:guide>
        <p15:guide id="10" orient="horz" pos="799" userDrawn="1">
          <p15:clr>
            <a:srgbClr val="F26B43"/>
          </p15:clr>
        </p15:guide>
        <p15:guide id="11" pos="479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08F405-BA95-E049-B641-C63532B675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2088" y="2201013"/>
            <a:ext cx="11807823" cy="1439368"/>
          </a:xfrm>
        </p:spPr>
        <p:txBody>
          <a:bodyPr/>
          <a:lstStyle/>
          <a:p>
            <a:r>
              <a:rPr lang="en-SE" dirty="0"/>
              <a:t>Medling</a:t>
            </a:r>
          </a:p>
          <a:p>
            <a:r>
              <a:rPr lang="sv-SE" dirty="0"/>
              <a:t> 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629D3-C4F1-4945-9B43-22C341410AB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NN</a:t>
            </a:r>
            <a:r>
              <a:rPr lang="en-SE" dirty="0"/>
              <a:t>  |  Effektiv </a:t>
            </a:r>
            <a:r>
              <a:rPr lang="sv-SE" dirty="0"/>
              <a:t>S</a:t>
            </a:r>
            <a:r>
              <a:rPr lang="en-SE" dirty="0"/>
              <a:t>kolutveckling</a:t>
            </a:r>
          </a:p>
        </p:txBody>
      </p:sp>
    </p:spTree>
    <p:extLst>
      <p:ext uri="{BB962C8B-B14F-4D97-AF65-F5344CB8AC3E}">
        <p14:creationId xmlns:p14="http://schemas.microsoft.com/office/powerpoint/2010/main" val="192228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F71ECB-F1FA-B645-BAEF-646763F65AC3}"/>
              </a:ext>
            </a:extLst>
          </p:cNvPr>
          <p:cNvSpPr/>
          <p:nvPr/>
        </p:nvSpPr>
        <p:spPr>
          <a:xfrm>
            <a:off x="11255009" y="-780698"/>
            <a:ext cx="590208" cy="490534"/>
          </a:xfrm>
          <a:prstGeom prst="rect">
            <a:avLst/>
          </a:prstGeom>
          <a:solidFill>
            <a:srgbClr val="5956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8C593A5-4822-3842-A555-27ABDDF9B0CD}"/>
              </a:ext>
            </a:extLst>
          </p:cNvPr>
          <p:cNvSpPr/>
          <p:nvPr/>
        </p:nvSpPr>
        <p:spPr>
          <a:xfrm>
            <a:off x="11995237" y="-780698"/>
            <a:ext cx="590208" cy="490534"/>
          </a:xfrm>
          <a:prstGeom prst="rect">
            <a:avLst/>
          </a:prstGeom>
          <a:solidFill>
            <a:srgbClr val="F07F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04AF107-CCDF-B24F-8C1A-B5CBB1559543}"/>
              </a:ext>
            </a:extLst>
          </p:cNvPr>
          <p:cNvSpPr/>
          <p:nvPr/>
        </p:nvSpPr>
        <p:spPr>
          <a:xfrm>
            <a:off x="12746352" y="-780698"/>
            <a:ext cx="590208" cy="490534"/>
          </a:xfrm>
          <a:prstGeom prst="rect">
            <a:avLst/>
          </a:prstGeom>
          <a:solidFill>
            <a:srgbClr val="6692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E75E831A-114E-7046-A842-115774A039E7}"/>
              </a:ext>
            </a:extLst>
          </p:cNvPr>
          <p:cNvGrpSpPr/>
          <p:nvPr/>
        </p:nvGrpSpPr>
        <p:grpSpPr>
          <a:xfrm>
            <a:off x="1234032" y="5618941"/>
            <a:ext cx="10293628" cy="307777"/>
            <a:chOff x="1234032" y="5843679"/>
            <a:chExt cx="10293628" cy="307777"/>
          </a:xfrm>
        </p:grpSpPr>
        <p:cxnSp>
          <p:nvCxnSpPr>
            <p:cNvPr id="160" name="Straight Arrow Connector 159">
              <a:extLst>
                <a:ext uri="{FF2B5EF4-FFF2-40B4-BE49-F238E27FC236}">
                  <a16:creationId xmlns:a16="http://schemas.microsoft.com/office/drawing/2014/main" id="{56148E40-2F99-7B49-914A-6BA6EC14ADE9}"/>
                </a:ext>
              </a:extLst>
            </p:cNvPr>
            <p:cNvCxnSpPr>
              <a:cxnSpLocks/>
            </p:cNvCxnSpPr>
            <p:nvPr/>
          </p:nvCxnSpPr>
          <p:spPr>
            <a:xfrm>
              <a:off x="1234032" y="5997567"/>
              <a:ext cx="10293628" cy="0"/>
            </a:xfrm>
            <a:prstGeom prst="straightConnector1">
              <a:avLst/>
            </a:prstGeom>
            <a:ln w="76200">
              <a:solidFill>
                <a:schemeClr val="tx1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6D17B74E-B2F3-AC45-BEA4-8CDD55B877D0}"/>
                </a:ext>
              </a:extLst>
            </p:cNvPr>
            <p:cNvSpPr txBox="1"/>
            <p:nvPr/>
          </p:nvSpPr>
          <p:spPr>
            <a:xfrm>
              <a:off x="1566957" y="5843679"/>
              <a:ext cx="555171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400" spc="100" dirty="0">
                  <a:latin typeface="Calibri" panose="020F0502020204030204" pitchFamily="34" charset="0"/>
                  <a:cs typeface="Calibri" panose="020F0502020204030204" pitchFamily="34" charset="0"/>
                </a:rPr>
                <a:t>MÅL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50505304-F9C9-014B-ACBE-912E58B70D9E}"/>
                </a:ext>
              </a:extLst>
            </p:cNvPr>
            <p:cNvSpPr txBox="1"/>
            <p:nvPr/>
          </p:nvSpPr>
          <p:spPr>
            <a:xfrm>
              <a:off x="4834608" y="5843679"/>
              <a:ext cx="156362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400" spc="100" dirty="0">
                  <a:solidFill>
                    <a:srgbClr val="59565B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MEDVETENHET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C71E4828-6430-9747-9CF1-1473F4101962}"/>
                </a:ext>
              </a:extLst>
            </p:cNvPr>
            <p:cNvSpPr txBox="1"/>
            <p:nvPr/>
          </p:nvSpPr>
          <p:spPr>
            <a:xfrm>
              <a:off x="8693863" y="5843679"/>
              <a:ext cx="1331431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400" spc="80" dirty="0">
                  <a:solidFill>
                    <a:srgbClr val="59565B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MÖJLIGHETER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FCB11D38-1EE6-7A49-9DAB-544948B98BD7}"/>
                </a:ext>
              </a:extLst>
            </p:cNvPr>
            <p:cNvSpPr txBox="1"/>
            <p:nvPr/>
          </p:nvSpPr>
          <p:spPr>
            <a:xfrm>
              <a:off x="10482468" y="5843679"/>
              <a:ext cx="68264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400" spc="100" dirty="0">
                  <a:solidFill>
                    <a:srgbClr val="59565B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PLAN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7E1805C2-2C6A-8B44-971A-41D08AC9CCE2}"/>
                </a:ext>
              </a:extLst>
            </p:cNvPr>
            <p:cNvSpPr txBox="1"/>
            <p:nvPr/>
          </p:nvSpPr>
          <p:spPr>
            <a:xfrm>
              <a:off x="1667290" y="5843679"/>
              <a:ext cx="555171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400" spc="100" dirty="0">
                  <a:solidFill>
                    <a:srgbClr val="59565B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MÅL</a:t>
              </a:r>
            </a:p>
          </p:txBody>
        </p:sp>
      </p:grpSp>
      <p:sp>
        <p:nvSpPr>
          <p:cNvPr id="167" name="textruta 9">
            <a:extLst>
              <a:ext uri="{FF2B5EF4-FFF2-40B4-BE49-F238E27FC236}">
                <a16:creationId xmlns:a16="http://schemas.microsoft.com/office/drawing/2014/main" id="{CBAC38C0-C9E7-B649-8CD2-F6D15B9EDF43}"/>
              </a:ext>
            </a:extLst>
          </p:cNvPr>
          <p:cNvSpPr txBox="1"/>
          <p:nvPr/>
        </p:nvSpPr>
        <p:spPr>
          <a:xfrm>
            <a:off x="2636098" y="832720"/>
            <a:ext cx="2172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rgbClr val="59565B"/>
                </a:solidFill>
              </a:rPr>
              <a:t>Berätta din bild..</a:t>
            </a:r>
          </a:p>
          <a:p>
            <a:r>
              <a:rPr lang="sv-SE" sz="1600" dirty="0">
                <a:solidFill>
                  <a:srgbClr val="59565B"/>
                </a:solidFill>
              </a:rPr>
              <a:t>Hur kändes det för dig?</a:t>
            </a: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CB6E1AA9-2999-9D47-9A9E-545828ACD0C2}"/>
              </a:ext>
            </a:extLst>
          </p:cNvPr>
          <p:cNvCxnSpPr>
            <a:cxnSpLocks/>
          </p:cNvCxnSpPr>
          <p:nvPr/>
        </p:nvCxnSpPr>
        <p:spPr>
          <a:xfrm>
            <a:off x="2671664" y="3183595"/>
            <a:ext cx="7758736" cy="0"/>
          </a:xfrm>
          <a:prstGeom prst="line">
            <a:avLst/>
          </a:prstGeom>
          <a:ln w="9525" cap="rnd">
            <a:solidFill>
              <a:srgbClr val="59565B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ruta 8">
            <a:extLst>
              <a:ext uri="{FF2B5EF4-FFF2-40B4-BE49-F238E27FC236}">
                <a16:creationId xmlns:a16="http://schemas.microsoft.com/office/drawing/2014/main" id="{A2589466-2774-B541-81BA-3707FB06B2A9}"/>
              </a:ext>
            </a:extLst>
          </p:cNvPr>
          <p:cNvSpPr txBox="1"/>
          <p:nvPr/>
        </p:nvSpPr>
        <p:spPr>
          <a:xfrm flipH="1">
            <a:off x="1327707" y="2346575"/>
            <a:ext cx="13705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rgbClr val="59565B"/>
                </a:solidFill>
              </a:rPr>
              <a:t>Alla till tals, en i taget, djupare förståelse, möjligheter och plan </a:t>
            </a:r>
          </a:p>
        </p:txBody>
      </p:sp>
      <p:sp>
        <p:nvSpPr>
          <p:cNvPr id="171" name="textruta 11">
            <a:extLst>
              <a:ext uri="{FF2B5EF4-FFF2-40B4-BE49-F238E27FC236}">
                <a16:creationId xmlns:a16="http://schemas.microsoft.com/office/drawing/2014/main" id="{384A7A5F-1E35-FF49-9339-49BC64F3BC31}"/>
              </a:ext>
            </a:extLst>
          </p:cNvPr>
          <p:cNvSpPr txBox="1"/>
          <p:nvPr/>
        </p:nvSpPr>
        <p:spPr>
          <a:xfrm>
            <a:off x="4520325" y="4603845"/>
            <a:ext cx="21921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rgbClr val="59565B"/>
                </a:solidFill>
              </a:rPr>
              <a:t>Berätta din bild..</a:t>
            </a:r>
          </a:p>
          <a:p>
            <a:r>
              <a:rPr lang="sv-SE" sz="1600" dirty="0">
                <a:solidFill>
                  <a:srgbClr val="59565B"/>
                </a:solidFill>
              </a:rPr>
              <a:t>Hur kändes det för dig?</a:t>
            </a:r>
          </a:p>
        </p:txBody>
      </p:sp>
      <p:sp>
        <p:nvSpPr>
          <p:cNvPr id="172" name="textruta 12">
            <a:extLst>
              <a:ext uri="{FF2B5EF4-FFF2-40B4-BE49-F238E27FC236}">
                <a16:creationId xmlns:a16="http://schemas.microsoft.com/office/drawing/2014/main" id="{819BF904-DA8D-074F-96D0-CE8AF3DDDEF4}"/>
              </a:ext>
            </a:extLst>
          </p:cNvPr>
          <p:cNvSpPr txBox="1"/>
          <p:nvPr/>
        </p:nvSpPr>
        <p:spPr>
          <a:xfrm>
            <a:off x="6643623" y="1985035"/>
            <a:ext cx="14593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rgbClr val="59565B"/>
                </a:solidFill>
              </a:rPr>
              <a:t>Känner du nu? </a:t>
            </a:r>
          </a:p>
        </p:txBody>
      </p:sp>
      <p:sp>
        <p:nvSpPr>
          <p:cNvPr id="173" name="textruta 13">
            <a:extLst>
              <a:ext uri="{FF2B5EF4-FFF2-40B4-BE49-F238E27FC236}">
                <a16:creationId xmlns:a16="http://schemas.microsoft.com/office/drawing/2014/main" id="{E55AC02B-603D-4441-8CAA-A142663BE7FD}"/>
              </a:ext>
            </a:extLst>
          </p:cNvPr>
          <p:cNvSpPr txBox="1"/>
          <p:nvPr/>
        </p:nvSpPr>
        <p:spPr>
          <a:xfrm>
            <a:off x="8624864" y="1246371"/>
            <a:ext cx="15268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rgbClr val="59565B"/>
                </a:solidFill>
              </a:rPr>
              <a:t>Vad tänker ni att ni kan göra annorlunda framåt? Önska?</a:t>
            </a:r>
          </a:p>
        </p:txBody>
      </p:sp>
      <p:sp>
        <p:nvSpPr>
          <p:cNvPr id="174" name="textruta 15">
            <a:extLst>
              <a:ext uri="{FF2B5EF4-FFF2-40B4-BE49-F238E27FC236}">
                <a16:creationId xmlns:a16="http://schemas.microsoft.com/office/drawing/2014/main" id="{357CCEC2-F514-9C4E-A17C-467A97B466DD}"/>
              </a:ext>
            </a:extLst>
          </p:cNvPr>
          <p:cNvSpPr txBox="1"/>
          <p:nvPr/>
        </p:nvSpPr>
        <p:spPr>
          <a:xfrm>
            <a:off x="7207192" y="4069891"/>
            <a:ext cx="143945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600" dirty="0">
                <a:solidFill>
                  <a:srgbClr val="59565B"/>
                </a:solidFill>
              </a:rPr>
              <a:t>Känner du nu?</a:t>
            </a:r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7FCD4C32-358F-314B-AE79-CA7E302174CB}"/>
              </a:ext>
            </a:extLst>
          </p:cNvPr>
          <p:cNvSpPr/>
          <p:nvPr/>
        </p:nvSpPr>
        <p:spPr>
          <a:xfrm>
            <a:off x="7587158" y="3424492"/>
            <a:ext cx="615985" cy="6159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76" name="textruta 16">
            <a:extLst>
              <a:ext uri="{FF2B5EF4-FFF2-40B4-BE49-F238E27FC236}">
                <a16:creationId xmlns:a16="http://schemas.microsoft.com/office/drawing/2014/main" id="{20BDDC8F-14D9-6646-A87E-C34A74247B7A}"/>
              </a:ext>
            </a:extLst>
          </p:cNvPr>
          <p:cNvSpPr txBox="1"/>
          <p:nvPr/>
        </p:nvSpPr>
        <p:spPr>
          <a:xfrm>
            <a:off x="10238508" y="1492592"/>
            <a:ext cx="1723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rgbClr val="59565B"/>
                </a:solidFill>
              </a:rPr>
              <a:t>Vilket litet steg, när, stöd och uppföljning? </a:t>
            </a:r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D59720A9-7C53-BA4B-990B-822AE62B1CFB}"/>
              </a:ext>
            </a:extLst>
          </p:cNvPr>
          <p:cNvSpPr/>
          <p:nvPr/>
        </p:nvSpPr>
        <p:spPr>
          <a:xfrm>
            <a:off x="9063602" y="2566429"/>
            <a:ext cx="615985" cy="615985"/>
          </a:xfrm>
          <a:prstGeom prst="ellipse">
            <a:avLst/>
          </a:prstGeom>
          <a:solidFill>
            <a:schemeClr val="bg1"/>
          </a:solidFill>
          <a:ln w="38100">
            <a:solidFill>
              <a:srgbClr val="6692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A25FC598-D4FF-7F48-B61E-0B8D6FEABC62}"/>
              </a:ext>
            </a:extLst>
          </p:cNvPr>
          <p:cNvSpPr/>
          <p:nvPr/>
        </p:nvSpPr>
        <p:spPr>
          <a:xfrm>
            <a:off x="9051834" y="3206164"/>
            <a:ext cx="615985" cy="6159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DDAC495D-56F2-7644-B911-A4DDDC582B5A}"/>
              </a:ext>
            </a:extLst>
          </p:cNvPr>
          <p:cNvSpPr/>
          <p:nvPr/>
        </p:nvSpPr>
        <p:spPr>
          <a:xfrm>
            <a:off x="10544493" y="2566429"/>
            <a:ext cx="615985" cy="615985"/>
          </a:xfrm>
          <a:prstGeom prst="ellipse">
            <a:avLst/>
          </a:prstGeom>
          <a:solidFill>
            <a:schemeClr val="bg1"/>
          </a:solidFill>
          <a:ln w="38100">
            <a:solidFill>
              <a:srgbClr val="6692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FE09DAFE-8641-CA40-8826-79E4DB63EC34}"/>
              </a:ext>
            </a:extLst>
          </p:cNvPr>
          <p:cNvSpPr/>
          <p:nvPr/>
        </p:nvSpPr>
        <p:spPr>
          <a:xfrm>
            <a:off x="10532725" y="3206164"/>
            <a:ext cx="615985" cy="6159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A05A2ABA-608E-1443-9CBA-BCAE4E35458B}"/>
              </a:ext>
            </a:extLst>
          </p:cNvPr>
          <p:cNvGrpSpPr/>
          <p:nvPr/>
        </p:nvGrpSpPr>
        <p:grpSpPr>
          <a:xfrm>
            <a:off x="1237517" y="905723"/>
            <a:ext cx="8929687" cy="4185059"/>
            <a:chOff x="1237517" y="1071563"/>
            <a:chExt cx="8929687" cy="4999176"/>
          </a:xfrm>
        </p:grpSpPr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9E744EA9-FDA4-DC4F-8094-7B94FAE89F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83330" y="1071563"/>
              <a:ext cx="0" cy="4999176"/>
            </a:xfrm>
            <a:prstGeom prst="line">
              <a:avLst/>
            </a:prstGeom>
            <a:ln w="12700" cap="rnd">
              <a:solidFill>
                <a:schemeClr val="tx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6EF226CC-77EE-B448-8680-50EEF4347A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94744" y="1071563"/>
              <a:ext cx="0" cy="4999176"/>
            </a:xfrm>
            <a:prstGeom prst="line">
              <a:avLst/>
            </a:prstGeom>
            <a:ln w="12700" cap="rnd">
              <a:solidFill>
                <a:schemeClr val="tx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A3CEB3F5-8103-F548-8DBA-267A8FDD93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167204" y="1071563"/>
              <a:ext cx="0" cy="4999176"/>
            </a:xfrm>
            <a:prstGeom prst="line">
              <a:avLst/>
            </a:prstGeom>
            <a:ln w="12700" cap="rnd">
              <a:solidFill>
                <a:schemeClr val="tx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3902F5D9-F20A-4C40-ABF7-46672CF584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37517" y="1071563"/>
              <a:ext cx="0" cy="4999176"/>
            </a:xfrm>
            <a:prstGeom prst="line">
              <a:avLst/>
            </a:prstGeom>
            <a:ln w="12700" cap="rnd">
              <a:solidFill>
                <a:schemeClr val="tx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F2CEBBE7-7AA3-B844-B2CC-0FBA73A38DB9}"/>
              </a:ext>
            </a:extLst>
          </p:cNvPr>
          <p:cNvCxnSpPr>
            <a:cxnSpLocks/>
          </p:cNvCxnSpPr>
          <p:nvPr/>
        </p:nvCxnSpPr>
        <p:spPr>
          <a:xfrm>
            <a:off x="2330605" y="3190829"/>
            <a:ext cx="252725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8423F199-99A2-9E48-AD95-6F87E5C2C290}"/>
              </a:ext>
            </a:extLst>
          </p:cNvPr>
          <p:cNvGrpSpPr/>
          <p:nvPr/>
        </p:nvGrpSpPr>
        <p:grpSpPr>
          <a:xfrm>
            <a:off x="530931" y="2778169"/>
            <a:ext cx="364115" cy="668061"/>
            <a:chOff x="649210" y="2884625"/>
            <a:chExt cx="364115" cy="668061"/>
          </a:xfrm>
          <a:solidFill>
            <a:srgbClr val="F07F09"/>
          </a:solidFill>
        </p:grpSpPr>
        <p:grpSp>
          <p:nvGrpSpPr>
            <p:cNvPr id="221" name="Group 220">
              <a:extLst>
                <a:ext uri="{FF2B5EF4-FFF2-40B4-BE49-F238E27FC236}">
                  <a16:creationId xmlns:a16="http://schemas.microsoft.com/office/drawing/2014/main" id="{D9B5FEE9-5846-7547-892E-44E3EF59DC2B}"/>
                </a:ext>
              </a:extLst>
            </p:cNvPr>
            <p:cNvGrpSpPr/>
            <p:nvPr/>
          </p:nvGrpSpPr>
          <p:grpSpPr>
            <a:xfrm>
              <a:off x="649210" y="2884625"/>
              <a:ext cx="364115" cy="580548"/>
              <a:chOff x="376709" y="1993014"/>
              <a:chExt cx="914400" cy="1457926"/>
            </a:xfrm>
            <a:grpFill/>
          </p:grpSpPr>
          <p:sp>
            <p:nvSpPr>
              <p:cNvPr id="223" name="Oval 222">
                <a:extLst>
                  <a:ext uri="{FF2B5EF4-FFF2-40B4-BE49-F238E27FC236}">
                    <a16:creationId xmlns:a16="http://schemas.microsoft.com/office/drawing/2014/main" id="{9DBFF788-ED4D-7A44-B5E2-0260E35B26CE}"/>
                  </a:ext>
                </a:extLst>
              </p:cNvPr>
              <p:cNvSpPr/>
              <p:nvPr/>
            </p:nvSpPr>
            <p:spPr>
              <a:xfrm>
                <a:off x="512334" y="1993014"/>
                <a:ext cx="643151" cy="64315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E"/>
              </a:p>
            </p:txBody>
          </p:sp>
          <p:sp>
            <p:nvSpPr>
              <p:cNvPr id="224" name="Trapezium 223">
                <a:extLst>
                  <a:ext uri="{FF2B5EF4-FFF2-40B4-BE49-F238E27FC236}">
                    <a16:creationId xmlns:a16="http://schemas.microsoft.com/office/drawing/2014/main" id="{E70EFECA-752B-7F48-98FC-B971E3641B73}"/>
                  </a:ext>
                </a:extLst>
              </p:cNvPr>
              <p:cNvSpPr/>
              <p:nvPr/>
            </p:nvSpPr>
            <p:spPr>
              <a:xfrm>
                <a:off x="376709" y="2428963"/>
                <a:ext cx="914400" cy="1021977"/>
              </a:xfrm>
              <a:prstGeom prst="trapezoid">
                <a:avLst>
                  <a:gd name="adj" fmla="val 3529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E"/>
              </a:p>
            </p:txBody>
          </p:sp>
        </p:grp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7B62016C-ADDB-C046-B673-E751AD9F666E}"/>
                </a:ext>
              </a:extLst>
            </p:cNvPr>
            <p:cNvSpPr/>
            <p:nvPr/>
          </p:nvSpPr>
          <p:spPr>
            <a:xfrm>
              <a:off x="650095" y="3359395"/>
              <a:ext cx="360049" cy="19329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E"/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BB4544A6-6E56-E04D-856B-14DC56F457EF}"/>
              </a:ext>
            </a:extLst>
          </p:cNvPr>
          <p:cNvGrpSpPr/>
          <p:nvPr/>
        </p:nvGrpSpPr>
        <p:grpSpPr>
          <a:xfrm>
            <a:off x="1753340" y="4194012"/>
            <a:ext cx="364115" cy="680858"/>
            <a:chOff x="649210" y="3908502"/>
            <a:chExt cx="364115" cy="680858"/>
          </a:xfrm>
        </p:grpSpPr>
        <p:grpSp>
          <p:nvGrpSpPr>
            <p:cNvPr id="217" name="Group 216">
              <a:extLst>
                <a:ext uri="{FF2B5EF4-FFF2-40B4-BE49-F238E27FC236}">
                  <a16:creationId xmlns:a16="http://schemas.microsoft.com/office/drawing/2014/main" id="{7A1843C7-6F6D-834B-B985-0A1F076466B1}"/>
                </a:ext>
              </a:extLst>
            </p:cNvPr>
            <p:cNvGrpSpPr/>
            <p:nvPr/>
          </p:nvGrpSpPr>
          <p:grpSpPr>
            <a:xfrm>
              <a:off x="649210" y="3908502"/>
              <a:ext cx="364115" cy="580548"/>
              <a:chOff x="376709" y="1993014"/>
              <a:chExt cx="914400" cy="1457926"/>
            </a:xfrm>
            <a:solidFill>
              <a:schemeClr val="accent6"/>
            </a:solidFill>
          </p:grpSpPr>
          <p:sp>
            <p:nvSpPr>
              <p:cNvPr id="219" name="Oval 218">
                <a:extLst>
                  <a:ext uri="{FF2B5EF4-FFF2-40B4-BE49-F238E27FC236}">
                    <a16:creationId xmlns:a16="http://schemas.microsoft.com/office/drawing/2014/main" id="{A5704958-2628-3247-B033-B90AF4DB3E32}"/>
                  </a:ext>
                </a:extLst>
              </p:cNvPr>
              <p:cNvSpPr/>
              <p:nvPr/>
            </p:nvSpPr>
            <p:spPr>
              <a:xfrm>
                <a:off x="512334" y="1993014"/>
                <a:ext cx="643151" cy="64315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E"/>
              </a:p>
            </p:txBody>
          </p:sp>
          <p:sp>
            <p:nvSpPr>
              <p:cNvPr id="220" name="Trapezium 219">
                <a:extLst>
                  <a:ext uri="{FF2B5EF4-FFF2-40B4-BE49-F238E27FC236}">
                    <a16:creationId xmlns:a16="http://schemas.microsoft.com/office/drawing/2014/main" id="{47FD0544-52DC-E642-A897-46CAE504298E}"/>
                  </a:ext>
                </a:extLst>
              </p:cNvPr>
              <p:cNvSpPr/>
              <p:nvPr/>
            </p:nvSpPr>
            <p:spPr>
              <a:xfrm>
                <a:off x="376709" y="2428963"/>
                <a:ext cx="914400" cy="1021977"/>
              </a:xfrm>
              <a:prstGeom prst="trapezoid">
                <a:avLst>
                  <a:gd name="adj" fmla="val 35294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E"/>
              </a:p>
            </p:txBody>
          </p:sp>
        </p:grp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E8756C5E-D78E-BE4F-80B8-ABBFBF550A53}"/>
                </a:ext>
              </a:extLst>
            </p:cNvPr>
            <p:cNvSpPr/>
            <p:nvPr/>
          </p:nvSpPr>
          <p:spPr>
            <a:xfrm>
              <a:off x="650095" y="4396069"/>
              <a:ext cx="360049" cy="19329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E"/>
            </a:p>
          </p:txBody>
        </p:sp>
      </p:grpSp>
      <p:sp>
        <p:nvSpPr>
          <p:cNvPr id="185" name="textruta 11">
            <a:extLst>
              <a:ext uri="{FF2B5EF4-FFF2-40B4-BE49-F238E27FC236}">
                <a16:creationId xmlns:a16="http://schemas.microsoft.com/office/drawing/2014/main" id="{0CBE365C-2E80-F44D-B0CA-0BCDDAD927C2}"/>
              </a:ext>
            </a:extLst>
          </p:cNvPr>
          <p:cNvSpPr txBox="1"/>
          <p:nvPr/>
        </p:nvSpPr>
        <p:spPr>
          <a:xfrm>
            <a:off x="3063144" y="4846534"/>
            <a:ext cx="1424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>
                <a:solidFill>
                  <a:srgbClr val="59565B"/>
                </a:solidFill>
              </a:rPr>
              <a:t>Vad hörde du?</a:t>
            </a:r>
          </a:p>
        </p:txBody>
      </p:sp>
      <p:cxnSp>
        <p:nvCxnSpPr>
          <p:cNvPr id="186" name="Rak koppling 16">
            <a:extLst>
              <a:ext uri="{FF2B5EF4-FFF2-40B4-BE49-F238E27FC236}">
                <a16:creationId xmlns:a16="http://schemas.microsoft.com/office/drawing/2014/main" id="{02EEFBCA-D5EC-B94C-BCA2-56224C764D0B}"/>
              </a:ext>
            </a:extLst>
          </p:cNvPr>
          <p:cNvCxnSpPr>
            <a:cxnSpLocks/>
            <a:stCxn id="215" idx="0"/>
            <a:endCxn id="198" idx="4"/>
          </p:cNvCxnSpPr>
          <p:nvPr/>
        </p:nvCxnSpPr>
        <p:spPr>
          <a:xfrm flipV="1">
            <a:off x="3857144" y="2522642"/>
            <a:ext cx="500416" cy="1704203"/>
          </a:xfrm>
          <a:prstGeom prst="line">
            <a:avLst/>
          </a:prstGeom>
          <a:ln w="38100">
            <a:solidFill>
              <a:srgbClr val="F07F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Oval 33">
            <a:extLst>
              <a:ext uri="{FF2B5EF4-FFF2-40B4-BE49-F238E27FC236}">
                <a16:creationId xmlns:a16="http://schemas.microsoft.com/office/drawing/2014/main" id="{6BC8DA41-4746-DE47-A388-219B56BFEBC9}"/>
              </a:ext>
            </a:extLst>
          </p:cNvPr>
          <p:cNvSpPr/>
          <p:nvPr/>
        </p:nvSpPr>
        <p:spPr>
          <a:xfrm rot="1316462">
            <a:off x="6939466" y="2339033"/>
            <a:ext cx="615985" cy="615985"/>
          </a:xfrm>
          <a:prstGeom prst="ellipse">
            <a:avLst/>
          </a:prstGeom>
          <a:solidFill>
            <a:schemeClr val="bg1"/>
          </a:solidFill>
          <a:ln w="38100">
            <a:solidFill>
              <a:srgbClr val="6692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88" name="textruta 12">
            <a:extLst>
              <a:ext uri="{FF2B5EF4-FFF2-40B4-BE49-F238E27FC236}">
                <a16:creationId xmlns:a16="http://schemas.microsoft.com/office/drawing/2014/main" id="{03035FA5-3876-7146-B17F-E808A2030139}"/>
              </a:ext>
            </a:extLst>
          </p:cNvPr>
          <p:cNvSpPr txBox="1"/>
          <p:nvPr/>
        </p:nvSpPr>
        <p:spPr>
          <a:xfrm>
            <a:off x="5180559" y="1789472"/>
            <a:ext cx="14660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>
                <a:solidFill>
                  <a:srgbClr val="59565B"/>
                </a:solidFill>
              </a:rPr>
              <a:t>Vad hörde du?</a:t>
            </a:r>
            <a:endParaRPr lang="sv-SE" sz="1600" b="1" dirty="0">
              <a:solidFill>
                <a:srgbClr val="59565B"/>
              </a:solidFill>
            </a:endParaRPr>
          </a:p>
        </p:txBody>
      </p:sp>
      <p:cxnSp>
        <p:nvCxnSpPr>
          <p:cNvPr id="189" name="Rak koppling 68">
            <a:extLst>
              <a:ext uri="{FF2B5EF4-FFF2-40B4-BE49-F238E27FC236}">
                <a16:creationId xmlns:a16="http://schemas.microsoft.com/office/drawing/2014/main" id="{A8B1A4B1-B51F-9F4E-A00D-53B3DA4C3711}"/>
              </a:ext>
            </a:extLst>
          </p:cNvPr>
          <p:cNvCxnSpPr>
            <a:cxnSpLocks/>
            <a:endCxn id="196" idx="3"/>
          </p:cNvCxnSpPr>
          <p:nvPr/>
        </p:nvCxnSpPr>
        <p:spPr>
          <a:xfrm flipV="1">
            <a:off x="2583330" y="2035768"/>
            <a:ext cx="448602" cy="1170396"/>
          </a:xfrm>
          <a:prstGeom prst="line">
            <a:avLst/>
          </a:prstGeom>
          <a:ln w="38100">
            <a:solidFill>
              <a:srgbClr val="F07F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Rak koppling 69">
            <a:extLst>
              <a:ext uri="{FF2B5EF4-FFF2-40B4-BE49-F238E27FC236}">
                <a16:creationId xmlns:a16="http://schemas.microsoft.com/office/drawing/2014/main" id="{65A9264A-4933-E145-844C-6F3DB190C55F}"/>
              </a:ext>
            </a:extLst>
          </p:cNvPr>
          <p:cNvCxnSpPr>
            <a:cxnSpLocks/>
            <a:stCxn id="215" idx="1"/>
            <a:endCxn id="196" idx="4"/>
          </p:cNvCxnSpPr>
          <p:nvPr/>
        </p:nvCxnSpPr>
        <p:spPr>
          <a:xfrm flipH="1" flipV="1">
            <a:off x="3267653" y="2037632"/>
            <a:ext cx="353790" cy="2192804"/>
          </a:xfrm>
          <a:prstGeom prst="line">
            <a:avLst/>
          </a:prstGeom>
          <a:ln w="38100">
            <a:solidFill>
              <a:srgbClr val="F07F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Rak koppling 70">
            <a:extLst>
              <a:ext uri="{FF2B5EF4-FFF2-40B4-BE49-F238E27FC236}">
                <a16:creationId xmlns:a16="http://schemas.microsoft.com/office/drawing/2014/main" id="{3EC67B03-A16E-DE4E-87B6-A60EEC3A933B}"/>
              </a:ext>
            </a:extLst>
          </p:cNvPr>
          <p:cNvCxnSpPr>
            <a:cxnSpLocks/>
            <a:stCxn id="200" idx="1"/>
            <a:endCxn id="198" idx="5"/>
          </p:cNvCxnSpPr>
          <p:nvPr/>
        </p:nvCxnSpPr>
        <p:spPr>
          <a:xfrm flipH="1" flipV="1">
            <a:off x="4592034" y="2498574"/>
            <a:ext cx="480565" cy="1506814"/>
          </a:xfrm>
          <a:prstGeom prst="line">
            <a:avLst/>
          </a:prstGeom>
          <a:ln w="38100">
            <a:solidFill>
              <a:srgbClr val="F07F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Rak koppling 73">
            <a:extLst>
              <a:ext uri="{FF2B5EF4-FFF2-40B4-BE49-F238E27FC236}">
                <a16:creationId xmlns:a16="http://schemas.microsoft.com/office/drawing/2014/main" id="{B51A1719-EB3E-174B-A1D4-A90BB5F80E02}"/>
              </a:ext>
            </a:extLst>
          </p:cNvPr>
          <p:cNvCxnSpPr>
            <a:cxnSpLocks/>
            <a:stCxn id="187" idx="4"/>
            <a:endCxn id="201" idx="7"/>
          </p:cNvCxnSpPr>
          <p:nvPr/>
        </p:nvCxnSpPr>
        <p:spPr>
          <a:xfrm flipH="1">
            <a:off x="6759499" y="2932710"/>
            <a:ext cx="372878" cy="844907"/>
          </a:xfrm>
          <a:prstGeom prst="line">
            <a:avLst/>
          </a:prstGeom>
          <a:ln w="38100">
            <a:solidFill>
              <a:srgbClr val="F07F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Rak koppling 75">
            <a:extLst>
              <a:ext uri="{FF2B5EF4-FFF2-40B4-BE49-F238E27FC236}">
                <a16:creationId xmlns:a16="http://schemas.microsoft.com/office/drawing/2014/main" id="{C0434D03-6876-F147-91D9-BC1AB4978D05}"/>
              </a:ext>
            </a:extLst>
          </p:cNvPr>
          <p:cNvCxnSpPr>
            <a:cxnSpLocks/>
            <a:stCxn id="175" idx="1"/>
            <a:endCxn id="187" idx="5"/>
          </p:cNvCxnSpPr>
          <p:nvPr/>
        </p:nvCxnSpPr>
        <p:spPr>
          <a:xfrm flipH="1" flipV="1">
            <a:off x="7368092" y="2930410"/>
            <a:ext cx="309275" cy="584291"/>
          </a:xfrm>
          <a:prstGeom prst="line">
            <a:avLst/>
          </a:prstGeom>
          <a:ln w="38100">
            <a:solidFill>
              <a:srgbClr val="F07F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Rak koppling 78">
            <a:extLst>
              <a:ext uri="{FF2B5EF4-FFF2-40B4-BE49-F238E27FC236}">
                <a16:creationId xmlns:a16="http://schemas.microsoft.com/office/drawing/2014/main" id="{2A2E7EC9-6ACD-3046-BCE0-8DB2552F8F56}"/>
              </a:ext>
            </a:extLst>
          </p:cNvPr>
          <p:cNvCxnSpPr>
            <a:cxnSpLocks/>
          </p:cNvCxnSpPr>
          <p:nvPr/>
        </p:nvCxnSpPr>
        <p:spPr>
          <a:xfrm>
            <a:off x="8594744" y="3187286"/>
            <a:ext cx="2922454" cy="0"/>
          </a:xfrm>
          <a:prstGeom prst="line">
            <a:avLst/>
          </a:prstGeom>
          <a:ln w="38100">
            <a:solidFill>
              <a:srgbClr val="F07F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Oval 214">
            <a:extLst>
              <a:ext uri="{FF2B5EF4-FFF2-40B4-BE49-F238E27FC236}">
                <a16:creationId xmlns:a16="http://schemas.microsoft.com/office/drawing/2014/main" id="{345E0078-E7C9-A446-BF60-707C1C9B9964}"/>
              </a:ext>
            </a:extLst>
          </p:cNvPr>
          <p:cNvSpPr/>
          <p:nvPr/>
        </p:nvSpPr>
        <p:spPr>
          <a:xfrm rot="1297621">
            <a:off x="3435636" y="4205163"/>
            <a:ext cx="615985" cy="6159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pic>
        <p:nvPicPr>
          <p:cNvPr id="216" name="Bildobjekt 85">
            <a:extLst>
              <a:ext uri="{FF2B5EF4-FFF2-40B4-BE49-F238E27FC236}">
                <a16:creationId xmlns:a16="http://schemas.microsoft.com/office/drawing/2014/main" id="{DB476351-01DF-9941-85B4-C345BCAEFE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6072"/>
          <a:stretch/>
        </p:blipFill>
        <p:spPr>
          <a:xfrm>
            <a:off x="3519814" y="4355496"/>
            <a:ext cx="458145" cy="325964"/>
          </a:xfrm>
          <a:prstGeom prst="rect">
            <a:avLst/>
          </a:prstGeom>
        </p:spPr>
      </p:pic>
      <p:sp>
        <p:nvSpPr>
          <p:cNvPr id="196" name="Oval 195">
            <a:extLst>
              <a:ext uri="{FF2B5EF4-FFF2-40B4-BE49-F238E27FC236}">
                <a16:creationId xmlns:a16="http://schemas.microsoft.com/office/drawing/2014/main" id="{91EF0E9D-08FF-224B-BD7A-664CC923A716}"/>
              </a:ext>
            </a:extLst>
          </p:cNvPr>
          <p:cNvSpPr/>
          <p:nvPr/>
        </p:nvSpPr>
        <p:spPr>
          <a:xfrm rot="20277185">
            <a:off x="2844050" y="1444169"/>
            <a:ext cx="615985" cy="615985"/>
          </a:xfrm>
          <a:prstGeom prst="ellipse">
            <a:avLst/>
          </a:prstGeom>
          <a:solidFill>
            <a:schemeClr val="bg1"/>
          </a:solidFill>
          <a:ln w="38100">
            <a:solidFill>
              <a:srgbClr val="6692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13" name="Oval 212">
            <a:extLst>
              <a:ext uri="{FF2B5EF4-FFF2-40B4-BE49-F238E27FC236}">
                <a16:creationId xmlns:a16="http://schemas.microsoft.com/office/drawing/2014/main" id="{31CA0D8B-F92B-9E4C-AF41-E8931A891E4E}"/>
              </a:ext>
            </a:extLst>
          </p:cNvPr>
          <p:cNvSpPr/>
          <p:nvPr/>
        </p:nvSpPr>
        <p:spPr>
          <a:xfrm rot="20279631">
            <a:off x="5594710" y="2137212"/>
            <a:ext cx="615985" cy="615985"/>
          </a:xfrm>
          <a:prstGeom prst="ellipse">
            <a:avLst/>
          </a:prstGeom>
          <a:solidFill>
            <a:schemeClr val="bg1"/>
          </a:solidFill>
          <a:ln w="38100">
            <a:solidFill>
              <a:srgbClr val="6692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pic>
        <p:nvPicPr>
          <p:cNvPr id="214" name="Bildobjekt 65">
            <a:extLst>
              <a:ext uri="{FF2B5EF4-FFF2-40B4-BE49-F238E27FC236}">
                <a16:creationId xmlns:a16="http://schemas.microsoft.com/office/drawing/2014/main" id="{C85F4EA2-3719-EB4C-8881-6B5266FBC0A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6072"/>
          <a:stretch/>
        </p:blipFill>
        <p:spPr>
          <a:xfrm>
            <a:off x="5673740" y="2287514"/>
            <a:ext cx="458145" cy="325964"/>
          </a:xfrm>
          <a:prstGeom prst="rect">
            <a:avLst/>
          </a:prstGeom>
        </p:spPr>
      </p:pic>
      <p:sp>
        <p:nvSpPr>
          <p:cNvPr id="198" name="Oval 33">
            <a:extLst>
              <a:ext uri="{FF2B5EF4-FFF2-40B4-BE49-F238E27FC236}">
                <a16:creationId xmlns:a16="http://schemas.microsoft.com/office/drawing/2014/main" id="{1E41CCDE-EF3B-9E4C-8FB6-DD29C559808E}"/>
              </a:ext>
            </a:extLst>
          </p:cNvPr>
          <p:cNvSpPr/>
          <p:nvPr/>
        </p:nvSpPr>
        <p:spPr>
          <a:xfrm rot="997605">
            <a:off x="4137640" y="1919911"/>
            <a:ext cx="615985" cy="615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6692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99" name="textruta 11">
            <a:extLst>
              <a:ext uri="{FF2B5EF4-FFF2-40B4-BE49-F238E27FC236}">
                <a16:creationId xmlns:a16="http://schemas.microsoft.com/office/drawing/2014/main" id="{A9DAEF51-BCE4-0346-A0A6-9D9C17E76117}"/>
              </a:ext>
            </a:extLst>
          </p:cNvPr>
          <p:cNvSpPr txBox="1"/>
          <p:nvPr/>
        </p:nvSpPr>
        <p:spPr>
          <a:xfrm>
            <a:off x="3914225" y="1576727"/>
            <a:ext cx="1146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>
                <a:solidFill>
                  <a:srgbClr val="59565B"/>
                </a:solidFill>
              </a:rPr>
              <a:t>Blivit hörd?</a:t>
            </a:r>
          </a:p>
        </p:txBody>
      </p:sp>
      <p:sp>
        <p:nvSpPr>
          <p:cNvPr id="200" name="Oval 34">
            <a:extLst>
              <a:ext uri="{FF2B5EF4-FFF2-40B4-BE49-F238E27FC236}">
                <a16:creationId xmlns:a16="http://schemas.microsoft.com/office/drawing/2014/main" id="{54871546-09D2-C947-9B4A-A835D5811008}"/>
              </a:ext>
            </a:extLst>
          </p:cNvPr>
          <p:cNvSpPr/>
          <p:nvPr/>
        </p:nvSpPr>
        <p:spPr>
          <a:xfrm rot="1045424">
            <a:off x="4907185" y="3970399"/>
            <a:ext cx="615985" cy="6159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01" name="Oval 51">
            <a:extLst>
              <a:ext uri="{FF2B5EF4-FFF2-40B4-BE49-F238E27FC236}">
                <a16:creationId xmlns:a16="http://schemas.microsoft.com/office/drawing/2014/main" id="{E3952CBE-4FA3-1345-ADF9-80683220AE5D}"/>
              </a:ext>
            </a:extLst>
          </p:cNvPr>
          <p:cNvSpPr/>
          <p:nvPr/>
        </p:nvSpPr>
        <p:spPr>
          <a:xfrm rot="20470337">
            <a:off x="6315660" y="3746039"/>
            <a:ext cx="615985" cy="6159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02" name="Rak koppling 79">
            <a:extLst>
              <a:ext uri="{FF2B5EF4-FFF2-40B4-BE49-F238E27FC236}">
                <a16:creationId xmlns:a16="http://schemas.microsoft.com/office/drawing/2014/main" id="{D9382615-48BF-B743-BBC0-E0659FA9DC09}"/>
              </a:ext>
            </a:extLst>
          </p:cNvPr>
          <p:cNvCxnSpPr>
            <a:cxnSpLocks/>
            <a:stCxn id="200" idx="0"/>
            <a:endCxn id="213" idx="3"/>
          </p:cNvCxnSpPr>
          <p:nvPr/>
        </p:nvCxnSpPr>
        <p:spPr>
          <a:xfrm flipV="1">
            <a:off x="5307402" y="2728726"/>
            <a:ext cx="474989" cy="1255805"/>
          </a:xfrm>
          <a:prstGeom prst="line">
            <a:avLst/>
          </a:prstGeom>
          <a:ln w="38100">
            <a:solidFill>
              <a:srgbClr val="F07F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Rak koppling 82">
            <a:extLst>
              <a:ext uri="{FF2B5EF4-FFF2-40B4-BE49-F238E27FC236}">
                <a16:creationId xmlns:a16="http://schemas.microsoft.com/office/drawing/2014/main" id="{42E69FA9-C245-BF4D-8802-089765BC24A9}"/>
              </a:ext>
            </a:extLst>
          </p:cNvPr>
          <p:cNvCxnSpPr>
            <a:cxnSpLocks/>
            <a:stCxn id="201" idx="0"/>
            <a:endCxn id="213" idx="4"/>
          </p:cNvCxnSpPr>
          <p:nvPr/>
        </p:nvCxnSpPr>
        <p:spPr>
          <a:xfrm flipH="1" flipV="1">
            <a:off x="6018110" y="2730758"/>
            <a:ext cx="506147" cy="1031761"/>
          </a:xfrm>
          <a:prstGeom prst="line">
            <a:avLst/>
          </a:prstGeom>
          <a:ln w="38100">
            <a:solidFill>
              <a:srgbClr val="F07F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ruta 11">
            <a:extLst>
              <a:ext uri="{FF2B5EF4-FFF2-40B4-BE49-F238E27FC236}">
                <a16:creationId xmlns:a16="http://schemas.microsoft.com/office/drawing/2014/main" id="{34F2B77B-D5A2-A745-8641-6812F9CC043F}"/>
              </a:ext>
            </a:extLst>
          </p:cNvPr>
          <p:cNvSpPr txBox="1"/>
          <p:nvPr/>
        </p:nvSpPr>
        <p:spPr>
          <a:xfrm>
            <a:off x="6000285" y="4378500"/>
            <a:ext cx="1322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>
                <a:solidFill>
                  <a:srgbClr val="59565B"/>
                </a:solidFill>
              </a:rPr>
              <a:t>Blivit hörd?</a:t>
            </a:r>
          </a:p>
        </p:txBody>
      </p:sp>
      <p:cxnSp>
        <p:nvCxnSpPr>
          <p:cNvPr id="205" name="Rak koppling 93">
            <a:extLst>
              <a:ext uri="{FF2B5EF4-FFF2-40B4-BE49-F238E27FC236}">
                <a16:creationId xmlns:a16="http://schemas.microsoft.com/office/drawing/2014/main" id="{554573F0-7661-1045-B7C4-7805A9025166}"/>
              </a:ext>
            </a:extLst>
          </p:cNvPr>
          <p:cNvCxnSpPr>
            <a:cxnSpLocks/>
            <a:stCxn id="175" idx="7"/>
          </p:cNvCxnSpPr>
          <p:nvPr/>
        </p:nvCxnSpPr>
        <p:spPr>
          <a:xfrm flipV="1">
            <a:off x="8112934" y="3181168"/>
            <a:ext cx="481809" cy="333533"/>
          </a:xfrm>
          <a:prstGeom prst="line">
            <a:avLst/>
          </a:prstGeom>
          <a:ln w="38100">
            <a:solidFill>
              <a:srgbClr val="F07F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11C0507C-6CCB-9A4F-BD20-4E61E4D96633}"/>
              </a:ext>
            </a:extLst>
          </p:cNvPr>
          <p:cNvGrpSpPr/>
          <p:nvPr/>
        </p:nvGrpSpPr>
        <p:grpSpPr>
          <a:xfrm>
            <a:off x="1753340" y="1459829"/>
            <a:ext cx="364115" cy="677843"/>
            <a:chOff x="649210" y="1875383"/>
            <a:chExt cx="364115" cy="677843"/>
          </a:xfrm>
          <a:solidFill>
            <a:srgbClr val="6692A4"/>
          </a:solidFill>
        </p:grpSpPr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939E4769-47C9-C34D-B93D-E08E125BF3D1}"/>
                </a:ext>
              </a:extLst>
            </p:cNvPr>
            <p:cNvGrpSpPr/>
            <p:nvPr/>
          </p:nvGrpSpPr>
          <p:grpSpPr>
            <a:xfrm>
              <a:off x="649210" y="1875383"/>
              <a:ext cx="364115" cy="580548"/>
              <a:chOff x="376709" y="1993014"/>
              <a:chExt cx="914400" cy="1457926"/>
            </a:xfrm>
            <a:grpFill/>
          </p:grpSpPr>
          <p:sp>
            <p:nvSpPr>
              <p:cNvPr id="211" name="Oval 210">
                <a:extLst>
                  <a:ext uri="{FF2B5EF4-FFF2-40B4-BE49-F238E27FC236}">
                    <a16:creationId xmlns:a16="http://schemas.microsoft.com/office/drawing/2014/main" id="{2965710B-F16F-DE4A-88C4-F385D3D8B9CF}"/>
                  </a:ext>
                </a:extLst>
              </p:cNvPr>
              <p:cNvSpPr/>
              <p:nvPr/>
            </p:nvSpPr>
            <p:spPr>
              <a:xfrm>
                <a:off x="512334" y="1993014"/>
                <a:ext cx="643151" cy="64315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E"/>
              </a:p>
            </p:txBody>
          </p:sp>
          <p:sp>
            <p:nvSpPr>
              <p:cNvPr id="212" name="Trapezium 211">
                <a:extLst>
                  <a:ext uri="{FF2B5EF4-FFF2-40B4-BE49-F238E27FC236}">
                    <a16:creationId xmlns:a16="http://schemas.microsoft.com/office/drawing/2014/main" id="{B85B9200-A7A9-B043-8F80-6CABA2C7E270}"/>
                  </a:ext>
                </a:extLst>
              </p:cNvPr>
              <p:cNvSpPr/>
              <p:nvPr/>
            </p:nvSpPr>
            <p:spPr>
              <a:xfrm>
                <a:off x="376709" y="2428963"/>
                <a:ext cx="914400" cy="1021977"/>
              </a:xfrm>
              <a:prstGeom prst="trapezoid">
                <a:avLst>
                  <a:gd name="adj" fmla="val 3529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E"/>
              </a:p>
            </p:txBody>
          </p:sp>
        </p:grp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D2732940-8B8C-924B-BA85-2EC873A29487}"/>
                </a:ext>
              </a:extLst>
            </p:cNvPr>
            <p:cNvSpPr/>
            <p:nvPr/>
          </p:nvSpPr>
          <p:spPr>
            <a:xfrm>
              <a:off x="650095" y="2359935"/>
              <a:ext cx="360049" cy="19329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E"/>
            </a:p>
          </p:txBody>
        </p:sp>
      </p:grp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EB32137E-6F0A-E54E-A4CE-689C709548C4}"/>
              </a:ext>
            </a:extLst>
          </p:cNvPr>
          <p:cNvCxnSpPr>
            <a:cxnSpLocks/>
          </p:cNvCxnSpPr>
          <p:nvPr/>
        </p:nvCxnSpPr>
        <p:spPr>
          <a:xfrm>
            <a:off x="1003610" y="3190829"/>
            <a:ext cx="230422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ruta 92">
            <a:extLst>
              <a:ext uri="{FF2B5EF4-FFF2-40B4-BE49-F238E27FC236}">
                <a16:creationId xmlns:a16="http://schemas.microsoft.com/office/drawing/2014/main" id="{E81F24CB-931F-3840-B803-EFD34886C098}"/>
              </a:ext>
            </a:extLst>
          </p:cNvPr>
          <p:cNvSpPr txBox="1"/>
          <p:nvPr/>
        </p:nvSpPr>
        <p:spPr>
          <a:xfrm rot="4924326" flipH="1">
            <a:off x="2912679" y="2839122"/>
            <a:ext cx="149184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1600" dirty="0">
                <a:solidFill>
                  <a:schemeClr val="accent2"/>
                </a:solidFill>
              </a:rPr>
              <a:t>Stoppa avbrott!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A0D7B1-81E8-8043-B83C-3D89800CB0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E" dirty="0"/>
              <a:t>MEDLING</a:t>
            </a:r>
            <a:r>
              <a:rPr lang="sv-SE" dirty="0"/>
              <a:t> och ett Utvecklande bemötande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6901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/>
      <p:bldP spid="171" grpId="0"/>
      <p:bldP spid="172" grpId="0"/>
      <p:bldP spid="173" grpId="0"/>
      <p:bldP spid="174" grpId="0"/>
      <p:bldP spid="176" grpId="0"/>
      <p:bldP spid="185" grpId="0"/>
      <p:bldP spid="188" grpId="0"/>
      <p:bldP spid="199" grpId="0"/>
      <p:bldP spid="2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1944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9565B"/>
      </a:dk1>
      <a:lt1>
        <a:srgbClr val="FFFFFF"/>
      </a:lt1>
      <a:dk2>
        <a:srgbClr val="99A1A6"/>
      </a:dk2>
      <a:lt2>
        <a:srgbClr val="F2F2F2"/>
      </a:lt2>
      <a:accent1>
        <a:srgbClr val="6692A3"/>
      </a:accent1>
      <a:accent2>
        <a:srgbClr val="F07F09"/>
      </a:accent2>
      <a:accent3>
        <a:srgbClr val="45AF74"/>
      </a:accent3>
      <a:accent4>
        <a:srgbClr val="8E5D80"/>
      </a:accent4>
      <a:accent5>
        <a:srgbClr val="E55656"/>
      </a:accent5>
      <a:accent6>
        <a:srgbClr val="EEEAE5"/>
      </a:accent6>
      <a:hlink>
        <a:srgbClr val="F07F09"/>
      </a:hlink>
      <a:folHlink>
        <a:srgbClr val="FFA64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19744</TotalTime>
  <Words>99</Words>
  <Application>Microsoft Office PowerPoint</Application>
  <PresentationFormat>Bredbild</PresentationFormat>
  <Paragraphs>24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Kellstrom</dc:creator>
  <cp:lastModifiedBy>Dag Mannheimer</cp:lastModifiedBy>
  <cp:revision>166</cp:revision>
  <cp:lastPrinted>2021-05-14T07:12:07Z</cp:lastPrinted>
  <dcterms:created xsi:type="dcterms:W3CDTF">2021-03-05T13:40:23Z</dcterms:created>
  <dcterms:modified xsi:type="dcterms:W3CDTF">2021-11-21T16:07:42Z</dcterms:modified>
</cp:coreProperties>
</file>